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94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1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4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3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6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8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7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9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3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200AE-BBDB-4EB0-837F-7F3DEA7724AC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5D2B-48DA-486E-BABD-15C1B2DA7D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9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4" t="2847" r="4481" b="10999"/>
          <a:stretch/>
        </p:blipFill>
        <p:spPr>
          <a:xfrm>
            <a:off x="5877570" y="681976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9" b="12529"/>
          <a:stretch/>
        </p:blipFill>
        <p:spPr>
          <a:xfrm>
            <a:off x="316525" y="681976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3784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r="34642"/>
          <a:stretch/>
        </p:blipFill>
        <p:spPr>
          <a:xfrm>
            <a:off x="195226" y="420719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9" b="21889"/>
          <a:stretch/>
        </p:blipFill>
        <p:spPr>
          <a:xfrm>
            <a:off x="5614395" y="420719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0156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7" b="26093"/>
          <a:stretch/>
        </p:blipFill>
        <p:spPr>
          <a:xfrm>
            <a:off x="304315" y="439379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  <p:pic>
        <p:nvPicPr>
          <p:cNvPr id="1028" name="Picture 4" descr="https://timgsa.baidu.com/timg?image&amp;quality=80&amp;size=b9999_10000&amp;sec=1489921540843&amp;di=b227e1441f7a6561e9a8598fff7d62aa&amp;imgtype=0&amp;src=http%3A%2F%2Fpic2.orsoon.com%2F2017%2F0124%2F2017012402571258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5440" y="504693"/>
            <a:ext cx="5139485" cy="5139485"/>
          </a:xfrm>
          <a:prstGeom prst="snip2Diag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05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489921743458&amp;di=76c364b2b8a6af171da9b43ac1eca237&amp;imgtype=jpg&amp;src=http%3A%2F%2Fimg0.imgtn.bdimg.com%2Fit%2Fu%3D716714306%2C577187413%26fm%3D214%26gp%3D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3988"/>
          <a:stretch/>
        </p:blipFill>
        <p:spPr bwMode="auto">
          <a:xfrm>
            <a:off x="405726" y="420717"/>
            <a:ext cx="5139485" cy="5139485"/>
          </a:xfrm>
          <a:prstGeom prst="snip2Diag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r="3622"/>
          <a:stretch/>
        </p:blipFill>
        <p:spPr>
          <a:xfrm>
            <a:off x="6193971" y="486031"/>
            <a:ext cx="5139485" cy="5139485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8016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qcloud.dpfile.com/pc/dgDUGNInFYRf4OmTxOptIVG8lVbhz7-RPHAQNoDAdtLjfRmSOycLFgUWB3SdU3RWTYGVDmosZWTLal1WbWRW3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687420" y="469544"/>
            <a:ext cx="5000625" cy="5000625"/>
          </a:xfrm>
          <a:prstGeom prst="snip2Diag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r="30363"/>
          <a:stretch/>
        </p:blipFill>
        <p:spPr>
          <a:xfrm>
            <a:off x="6436827" y="469543"/>
            <a:ext cx="5000625" cy="5000625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7831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3" y="132521"/>
            <a:ext cx="5000625" cy="5000625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7858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53" y="427039"/>
            <a:ext cx="5047926" cy="4999153"/>
          </a:xfrm>
          <a:prstGeom prst="snip2DiagRect">
            <a:avLst/>
          </a:prstGeom>
          <a:effectLst>
            <a:softEdge rad="1270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4" y="585548"/>
            <a:ext cx="4676037" cy="4682134"/>
          </a:xfrm>
          <a:prstGeom prst="snip2Diag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1666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JJF</dc:creator>
  <cp:lastModifiedBy>JJF</cp:lastModifiedBy>
  <cp:revision>11</cp:revision>
  <dcterms:created xsi:type="dcterms:W3CDTF">2017-03-19T07:49:31Z</dcterms:created>
  <dcterms:modified xsi:type="dcterms:W3CDTF">2017-03-19T11:13:41Z</dcterms:modified>
</cp:coreProperties>
</file>